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7FD35CB-3296-4AAC-BCFF-D7A584858195}" type="datetimeFigureOut">
              <a:rPr lang="en-US" smtClean="0"/>
              <a:t>3/9/2012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37EF652-453B-4834-81AE-24291C92CF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Fruit Forms</a:t>
            </a:r>
            <a:endParaRPr lang="en-US" sz="8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0043">
            <a:off x="1204160" y="2956760"/>
            <a:ext cx="3360974" cy="336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97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When Buying Dried Fruit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for bags or boxes that are unopened</a:t>
            </a:r>
          </a:p>
          <a:p>
            <a:r>
              <a:rPr lang="en-US" dirty="0" smtClean="0"/>
              <a:t>Can buy loose by the pound in bulk section</a:t>
            </a:r>
          </a:p>
          <a:p>
            <a:r>
              <a:rPr lang="en-US" dirty="0" smtClean="0"/>
              <a:t>Should look soft and pliable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164" y="3630873"/>
            <a:ext cx="3286836" cy="2465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630874"/>
            <a:ext cx="2452048" cy="245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843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12099832"/>
              </p:ext>
            </p:extLst>
          </p:nvPr>
        </p:nvGraphicFramePr>
        <p:xfrm>
          <a:off x="152399" y="381000"/>
          <a:ext cx="8382001" cy="6095840"/>
        </p:xfrm>
        <a:graphic>
          <a:graphicData uri="http://schemas.openxmlformats.org/drawingml/2006/table">
            <a:tbl>
              <a:tblPr firstRow="1" firstCol="1" bandRow="1"/>
              <a:tblGrid>
                <a:gridCol w="1226635"/>
                <a:gridCol w="1565852"/>
                <a:gridCol w="1500734"/>
                <a:gridCol w="1499218"/>
                <a:gridCol w="1226635"/>
                <a:gridCol w="1362927"/>
              </a:tblGrid>
              <a:tr h="636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APPEARANCE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TEXTURE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TASTE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PRICE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Unit Price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4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FRESH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4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FROZEN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4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CANNED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4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DRIED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thenaTPC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050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Fruit Forms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Fruit can be bought in four main forms</a:t>
            </a:r>
          </a:p>
          <a:p>
            <a:r>
              <a:rPr lang="en-US" dirty="0"/>
              <a:t>Fresh </a:t>
            </a:r>
          </a:p>
          <a:p>
            <a:r>
              <a:rPr lang="en-US" dirty="0"/>
              <a:t>Frozen</a:t>
            </a:r>
          </a:p>
          <a:p>
            <a:r>
              <a:rPr lang="en-US" dirty="0"/>
              <a:t>Canned </a:t>
            </a:r>
          </a:p>
          <a:p>
            <a:r>
              <a:rPr lang="en-US" dirty="0" smtClean="0"/>
              <a:t>Dried</a:t>
            </a:r>
            <a:endParaRPr lang="en-US" dirty="0"/>
          </a:p>
        </p:txBody>
      </p:sp>
      <p:pic>
        <p:nvPicPr>
          <p:cNvPr id="4" name="Picture 6" descr="pineapple-e12817913037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4876800"/>
            <a:ext cx="2247900" cy="1643063"/>
          </a:xfrm>
          <a:prstGeom prst="rect">
            <a:avLst/>
          </a:prstGeom>
        </p:spPr>
      </p:pic>
      <p:pic>
        <p:nvPicPr>
          <p:cNvPr id="5" name="Picture 8" descr="dole-pineapple-chunks-frozen-820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0231" y="4876800"/>
            <a:ext cx="1981200" cy="1981200"/>
          </a:xfrm>
          <a:prstGeom prst="rect">
            <a:avLst/>
          </a:prstGeom>
        </p:spPr>
      </p:pic>
      <p:pic>
        <p:nvPicPr>
          <p:cNvPr id="6" name="Picture 12" descr="canned-pineapple-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3" t="9091" r="24242" b="9091"/>
          <a:stretch>
            <a:fillRect/>
          </a:stretch>
        </p:blipFill>
        <p:spPr bwMode="auto">
          <a:xfrm>
            <a:off x="4876800" y="4669631"/>
            <a:ext cx="1371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01073l22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5169433"/>
            <a:ext cx="1720850" cy="130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6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Fresh Fruit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Taste and quality of fruit are best during peak growing season</a:t>
            </a:r>
          </a:p>
          <a:p>
            <a:r>
              <a:rPr lang="en-US" dirty="0" smtClean="0"/>
              <a:t>Price is lowest during fruit’s growing season</a:t>
            </a:r>
          </a:p>
          <a:p>
            <a:r>
              <a:rPr lang="en-US" dirty="0" smtClean="0"/>
              <a:t>Most nutritious</a:t>
            </a:r>
          </a:p>
          <a:p>
            <a:r>
              <a:rPr lang="en-US" dirty="0" smtClean="0"/>
              <a:t>Wash before eating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752600"/>
            <a:ext cx="4648200" cy="3784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44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4648200"/>
            <a:ext cx="2476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681" y="4266063"/>
            <a:ext cx="25908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When </a:t>
            </a:r>
            <a:r>
              <a:rPr lang="en-US" dirty="0">
                <a:solidFill>
                  <a:schemeClr val="accent1"/>
                </a:solidFill>
              </a:rPr>
              <a:t>B</a:t>
            </a:r>
            <a:r>
              <a:rPr lang="en-US" dirty="0" smtClean="0">
                <a:solidFill>
                  <a:schemeClr val="accent1"/>
                </a:solidFill>
              </a:rPr>
              <a:t>uying Fresh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Look for the following characteristics:</a:t>
            </a:r>
          </a:p>
          <a:p>
            <a:r>
              <a:rPr lang="en-US" dirty="0" smtClean="0"/>
              <a:t>Feels heavy and firm</a:t>
            </a:r>
          </a:p>
          <a:p>
            <a:r>
              <a:rPr lang="en-US" dirty="0" smtClean="0"/>
              <a:t>Has no cuts, bruises or decay</a:t>
            </a:r>
          </a:p>
          <a:p>
            <a:r>
              <a:rPr lang="en-US" dirty="0" smtClean="0"/>
              <a:t>Smells pleasant</a:t>
            </a:r>
          </a:p>
          <a:p>
            <a:r>
              <a:rPr lang="en-US" dirty="0" smtClean="0"/>
              <a:t>Isn’t sticky, wrinkled or moldy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  Yes				  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79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Frozen Fruit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Most like fresh in color and taste</a:t>
            </a:r>
          </a:p>
          <a:p>
            <a:r>
              <a:rPr lang="en-US" dirty="0" smtClean="0"/>
              <a:t>Good choice when fresh isn’t available</a:t>
            </a:r>
          </a:p>
          <a:p>
            <a:r>
              <a:rPr lang="en-US" dirty="0" smtClean="0"/>
              <a:t>Generally retain their nutrients</a:t>
            </a:r>
          </a:p>
          <a:p>
            <a:r>
              <a:rPr lang="en-US" dirty="0" smtClean="0"/>
              <a:t>Available sweetened and unsweetened</a:t>
            </a:r>
          </a:p>
          <a:p>
            <a:r>
              <a:rPr lang="en-US" dirty="0" smtClean="0"/>
              <a:t>Less expensive than fresh (out of season)</a:t>
            </a:r>
          </a:p>
          <a:p>
            <a:r>
              <a:rPr lang="en-US" dirty="0" smtClean="0"/>
              <a:t>Fruit is sold whole or in pieces</a:t>
            </a:r>
          </a:p>
          <a:p>
            <a:r>
              <a:rPr lang="en-US" dirty="0" smtClean="0"/>
              <a:t>Looses texture/shape when thawed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1" r="15839"/>
          <a:stretch/>
        </p:blipFill>
        <p:spPr bwMode="auto">
          <a:xfrm>
            <a:off x="5445456" y="90859"/>
            <a:ext cx="2707943" cy="275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811" y="3124201"/>
            <a:ext cx="4031320" cy="359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13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When Buying Frozen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for packages that are clean and solidly frozen in pieces</a:t>
            </a:r>
          </a:p>
          <a:p>
            <a:r>
              <a:rPr lang="en-US" dirty="0" smtClean="0"/>
              <a:t>Read labels for added sugar and fruit form (whole, sliced, etc.)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733800"/>
            <a:ext cx="4343400" cy="2787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63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Canned Fruit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can be whole, sliced, or in pieces </a:t>
            </a:r>
          </a:p>
          <a:p>
            <a:r>
              <a:rPr lang="en-US" dirty="0" smtClean="0"/>
              <a:t>Packed in juice, light or heavy syrup</a:t>
            </a:r>
          </a:p>
          <a:p>
            <a:r>
              <a:rPr lang="en-US" dirty="0" smtClean="0"/>
              <a:t>Usually less expensive</a:t>
            </a:r>
          </a:p>
          <a:p>
            <a:r>
              <a:rPr lang="en-US" dirty="0" smtClean="0"/>
              <a:t>Least nutritious</a:t>
            </a:r>
          </a:p>
          <a:p>
            <a:r>
              <a:rPr lang="en-US" dirty="0" smtClean="0"/>
              <a:t>Can be stored up to a year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941928"/>
            <a:ext cx="3886200" cy="284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369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When Buying Canned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 cans with dents, bulges or leaks </a:t>
            </a:r>
          </a:p>
          <a:p>
            <a:r>
              <a:rPr lang="en-US" dirty="0" smtClean="0"/>
              <a:t>Read labels to determine fruit variety needed</a:t>
            </a:r>
          </a:p>
          <a:p>
            <a:pPr lvl="1"/>
            <a:r>
              <a:rPr lang="en-US" dirty="0" smtClean="0"/>
              <a:t>Whole, sliced, halves</a:t>
            </a:r>
          </a:p>
          <a:p>
            <a:r>
              <a:rPr lang="en-US" dirty="0" smtClean="0"/>
              <a:t>Try to pick fruits in natural fruit juices or light syrup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878562"/>
            <a:ext cx="2590800" cy="27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43400"/>
            <a:ext cx="3298183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939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Dried Fruit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had most of their water removed</a:t>
            </a:r>
          </a:p>
          <a:p>
            <a:r>
              <a:rPr lang="en-US" dirty="0" smtClean="0"/>
              <a:t>Concentrated source of nutrients</a:t>
            </a:r>
          </a:p>
          <a:p>
            <a:r>
              <a:rPr lang="en-US" dirty="0" smtClean="0"/>
              <a:t>Convenient, transportable and easy to store</a:t>
            </a:r>
          </a:p>
          <a:p>
            <a:r>
              <a:rPr lang="en-US" dirty="0" smtClean="0"/>
              <a:t>Maintain their quality for many months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9090">
            <a:off x="1295400" y="4076913"/>
            <a:ext cx="2209800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3362">
            <a:off x="4575412" y="4495800"/>
            <a:ext cx="2438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1712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1378</TotalTime>
  <Words>265</Words>
  <Application>Microsoft Office PowerPoint</Application>
  <PresentationFormat>On-screen Show (4:3)</PresentationFormat>
  <Paragraphs>103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Opulent</vt:lpstr>
      <vt:lpstr>Fruit Forms</vt:lpstr>
      <vt:lpstr>Fruit Forms</vt:lpstr>
      <vt:lpstr>Fresh Fruit</vt:lpstr>
      <vt:lpstr>When Buying Fresh</vt:lpstr>
      <vt:lpstr>Frozen Fruit</vt:lpstr>
      <vt:lpstr>When Buying Frozen</vt:lpstr>
      <vt:lpstr>Canned Fruit</vt:lpstr>
      <vt:lpstr>When Buying Canned </vt:lpstr>
      <vt:lpstr>Dried Fruit</vt:lpstr>
      <vt:lpstr>When Buying Dried Fruit</vt:lpstr>
      <vt:lpstr>PowerPoint Presentation</vt:lpstr>
    </vt:vector>
  </TitlesOfParts>
  <Company>Wilson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Fruit Forms</dc:title>
  <dc:creator>Technology Department</dc:creator>
  <cp:lastModifiedBy>Technology Department</cp:lastModifiedBy>
  <cp:revision>14</cp:revision>
  <dcterms:created xsi:type="dcterms:W3CDTF">2012-03-08T13:55:04Z</dcterms:created>
  <dcterms:modified xsi:type="dcterms:W3CDTF">2012-03-09T13:07:48Z</dcterms:modified>
</cp:coreProperties>
</file>